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</p:sldIdLst>
  <p:sldSz cx="9144000" cy="6858000" type="screen4x3"/>
  <p:notesSz cx="6858000" cy="9144000"/>
  <p:custShowLst>
    <p:custShow name="Произвольный показ 1" id="0">
      <p:sldLst>
        <p:sld r:id="rId2"/>
        <p:sld r:id="rId3"/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  <p:sld r:id="rId14"/>
      </p:sldLst>
    </p:custShow>
  </p:custShow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custShow id="0"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9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FEE37-49C0-47CF-AC2D-28E510B6A620}" type="datetimeFigureOut">
              <a:rPr lang="ru-RU"/>
              <a:pPr>
                <a:defRPr/>
              </a:pPr>
              <a:t>23.10.2011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03AE3-9CE1-4771-8D62-179BCCCEB3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B68F7-5C4C-4A7D-997F-46DEE35ACC14}" type="datetimeFigureOut">
              <a:rPr lang="ru-RU"/>
              <a:pPr>
                <a:defRPr/>
              </a:pPr>
              <a:t>23.10.2011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570CA-8BD3-47D8-BBAD-B401757158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D552E-A64F-4554-8BD2-BFD850A100DF}" type="datetimeFigureOut">
              <a:rPr lang="ru-RU"/>
              <a:pPr>
                <a:defRPr/>
              </a:pPr>
              <a:t>23.10.2011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D2BB5-379D-40B2-8BB9-23C290A483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28B59-6F00-408F-B908-EC696E78C0A7}" type="datetimeFigureOut">
              <a:rPr lang="ru-RU"/>
              <a:pPr>
                <a:defRPr/>
              </a:pPr>
              <a:t>23.10.2011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E8900-1F5E-4FFF-BBD1-004739DB25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F4005-5B07-4AD6-BEA8-8F3374770AA2}" type="datetimeFigureOut">
              <a:rPr lang="ru-RU"/>
              <a:pPr>
                <a:defRPr/>
              </a:pPr>
              <a:t>23.10.2011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98240-8C5D-4DB0-BB38-7899224C18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542F2-26B9-4A40-919A-3E4DDCEBDCD8}" type="datetimeFigureOut">
              <a:rPr lang="ru-RU"/>
              <a:pPr>
                <a:defRPr/>
              </a:pPr>
              <a:t>23.10.2011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F54B9-2399-432F-BA31-1C6C81F0E0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BF1C4-E71A-4F65-A8A1-075339602F04}" type="datetimeFigureOut">
              <a:rPr lang="ru-RU"/>
              <a:pPr>
                <a:defRPr/>
              </a:pPr>
              <a:t>23.10.2011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66370-120A-49BA-AF2C-C9573EEEBA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3D872-E851-472C-B9C9-F41732965DF2}" type="datetimeFigureOut">
              <a:rPr lang="ru-RU"/>
              <a:pPr>
                <a:defRPr/>
              </a:pPr>
              <a:t>23.10.2011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3F9C7-5591-4DFD-B424-5E759DF9AC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FA309-7E2C-46BD-90B5-59DA6B00B79C}" type="datetimeFigureOut">
              <a:rPr lang="ru-RU"/>
              <a:pPr>
                <a:defRPr/>
              </a:pPr>
              <a:t>23.10.2011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E93FB-FC1A-4566-992C-60E1B41C71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D033D-7C2A-499B-AADC-40B1D4984DE3}" type="datetimeFigureOut">
              <a:rPr lang="ru-RU"/>
              <a:pPr>
                <a:defRPr/>
              </a:pPr>
              <a:t>23.10.2011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CAB29-E48D-48F4-AD38-6791FF5EEB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804E0-DEC7-4206-90F1-66AC342891A1}" type="datetimeFigureOut">
              <a:rPr lang="ru-RU"/>
              <a:pPr>
                <a:defRPr/>
              </a:pPr>
              <a:t>23.10.2011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B0BA2-D278-493A-A996-9B6720967F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7256EC7-E3D3-4C42-B4B2-F8B201AC17E2}" type="datetimeFigureOut">
              <a:rPr lang="ru-RU"/>
              <a:pPr>
                <a:defRPr/>
              </a:pPr>
              <a:t>23.10.2011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ED16D2A-1D88-407C-A173-3F6578420A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://s-meridian.com/child/health/i/grip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http://im0-tub.yandex.net/i?id=76794896-15" TargetMode="External"/><Relationship Id="rId5" Type="http://schemas.openxmlformats.org/officeDocument/2006/relationships/image" Target="../media/image14.jpeg"/><Relationship Id="rId4" Type="http://schemas.openxmlformats.org/officeDocument/2006/relationships/hyperlink" Target="http://images.yandex.ru/yandsearch?ed=1&amp;rpt=simage&amp;text=%D0%B3%D1%80%D0%B8%D0%BF%D0%BF%20%D0%BA%D0%B0%D1%80%D1%82%D0%B8%D0%BD%D0%BA%D0%B8&amp;img_url=static.howstuffworks.com/gif/herd-immunity-3.jpg&amp;spsite=fake-031-2855537.ru&amp;p=144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images.yandex.ru/yandsearch?ed=1&amp;rpt=simage&amp;text=%D0%B3%D1%80%D0%B8%D0%BF%D0%BF%20%D0%BA%D0%B0%D1%80%D1%82%D0%B8%D0%BD%D0%BA%D0%B8&amp;img_url=allday.ru/uploads/posts/2009-07/1246729728_93082.jpg&amp;spsite=fake-017-5471824.ru&amp;p=128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http://im0-tub.yandex.net/i?id=145791856-0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images.yandex.ru/yandsearch?ed=1&amp;rpt=simage&amp;text=%D0%B3%D1%80%D0%B8%D0%BF%D0%BF%20%D0%BA%D0%B0%D1%80%D1%82%D0%B8%D0%BD%D0%BA%D0%B8&amp;img_url=content.foto.mail.ru/mail/balchuglive/_blogs/i-157.jpg&amp;spsite=fake-047-9911818.ru&amp;p=133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http://im6-tub.yandex.net/i?id=118287880-1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://images.yandex.ru/yandsearch?ed=1&amp;rpt=simage&amp;text=%D0%B3%D1%80%D0%B8%D0%BF%D0%BF%20%D0%BA%D0%B0%D1%80%D1%82%D0%B8%D0%BD%D0%BA%D0%B8&amp;img_url=static2.aif.ru/public/news/405/2cae3ef6c5ee378164a30737a2e6ed4c_big.jpg&amp;spsite=fake-062-8391918.ru&amp;p=116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http://im0-tub.yandex.net/i?id=9846822-04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yandex.ru/yandsearch?text=%D0%B3%D1%80%D0%B8%D0%BF%D0%BF%D0%BE%D0%BB%20%D0%BF%D0%BB%D1%8E%D1%81&amp;stype=imag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http://im7-tub.yandex.net/i?id=54253441-04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http://im5-tub.yandex.net/i?id=5123244-03" TargetMode="External"/><Relationship Id="rId2" Type="http://schemas.openxmlformats.org/officeDocument/2006/relationships/hyperlink" Target="http://images.yandex.ru/yandsearch?nl=1&amp;ed=1&amp;rpt=simage&amp;text=%D1%81%D0%BE%D1%81%D0%BD%D0%B0%20%D0%BA%D0%B0%D1%80%D1%82%D0%B8%D0%BD%D0%BA%D0%B8%20%D0%B4%D0%BB%D1%8F%20%D0%B4%D0%B5%D1%82%D0%B5%D0%B9&amp;img_url=content.foto.mail.ru/mail/sargon_tm/137/i-533.jpg&amp;spsite=foto.mail.ru&amp;p=6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images.yandex.ru/yandsearch?ed=1&amp;rpt=simage&amp;text=%D0%BC%D1%8F%D1%82%D0%B0%20%D0%BA%D0%B0%D1%80%D1%82%D0%B8%D0%BD%D0%BA%D0%B8&amp;img_url=my.passion.ru/users/134000/133222/13244.jpg&amp;spsite=fake-029-4345397.ru&amp;p=0" TargetMode="External"/><Relationship Id="rId4" Type="http://schemas.openxmlformats.org/officeDocument/2006/relationships/image" Target="http://im6-tub.yandex.net/i?id=80461194-11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images.yandex.ru/yandsearch?ed=1&amp;rpt=simage&amp;text=%D0%B3%D1%80%D0%B8%D0%BF%D0%BF%20%D0%BA%D0%B0%D1%80%D1%82%D0%B8%D0%BD%D0%BA%D0%B8&amp;img_url=www.yuga.ru/media/syringe03.jpg&amp;spsite=fake-052-6994249.ru&amp;p=10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http://im4-tub.yandex.net/i?id=19400607-08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images.yandex.ru/yandsearch?ed=1&amp;rpt=simage&amp;text=%D0%B3%D1%80%D0%B8%D0%BF%D0%BF%20%D0%BA%D0%B0%D1%80%D1%82%D0%B8%D0%BD%D0%BA%D0%B8&amp;img_url=www.volganet.ru/irj/go/km/docs/documents/public%20documents/images/%d0%98%d0%b7%d0%be%d0%b1%d1%80%d0%b0%d0%b6%d0%b5%d0%bd%d0%b8%d1%8f/%d0%90%d0%93%20%d0%90%d0%92%d0%9e/%d0%9d%d0%9e%d0%92%d0%9e%d0%a1%d0%a2%d0%98/%d0%a1%d0%b5%d0%bd%d1%82_e9c754e3&amp;spsite=fake-046-5782932.ru&amp;p=124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http://im6-tub.yandex.net/i?id=140875330-09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images.yandex.ru/yandsearch?ed=1&amp;rpt=simage&amp;text=%D0%B3%D1%80%D0%B8%D0%BF%D0%BF%20%D0%BA%D0%B0%D1%80%D1%82%D0%B8%D0%BD%D0%BA%D0%B8&amp;img_url=vreso.ru/upload/iblock/519/51936dcf25df0dcc37be9ed536df104b.gif&amp;spsite=fake-038-7180710.ru&amp;p=17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http://im3-tub.yandex.net/i?id=26182816-10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625" y="142875"/>
            <a:ext cx="8572500" cy="12144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4900" b="1" dirty="0" err="1" smtClean="0">
                <a:solidFill>
                  <a:srgbClr val="FF0000"/>
                </a:solidFill>
              </a:rPr>
              <a:t>Гриппология</a:t>
            </a:r>
            <a:r>
              <a:rPr lang="ru-RU" sz="4900" b="1" dirty="0" smtClean="0">
                <a:solidFill>
                  <a:srgbClr val="FF0000"/>
                </a:solidFill>
              </a:rPr>
              <a:t> </a:t>
            </a:r>
            <a:br>
              <a:rPr lang="ru-RU" sz="4900" b="1" dirty="0" smtClean="0">
                <a:solidFill>
                  <a:srgbClr val="FF0000"/>
                </a:solidFill>
              </a:rPr>
            </a:br>
            <a:r>
              <a:rPr lang="ru-RU" sz="4900" b="1" dirty="0" smtClean="0">
                <a:solidFill>
                  <a:srgbClr val="FF0000"/>
                </a:solidFill>
              </a:rPr>
              <a:t>в вопросах и ответах.</a:t>
            </a: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57813" y="1428750"/>
            <a:ext cx="3643312" cy="4857750"/>
          </a:xfrm>
        </p:spPr>
        <p:txBody>
          <a:bodyPr rtlCol="0">
            <a:normAutofit fontScale="700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Простудные заболевания являются неразлучными спутниками осенней непогоды и зимних холодов. Появляются насморк и кашель, общее недомогание и температура. Бытует даже мнение, что если простуду лечить — она проходит за неделю, а если не лечить — за 7 дней. Но все же есть одно заболевание, к которому мы склонны относится серьезно — грипп.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pic>
        <p:nvPicPr>
          <p:cNvPr id="2052" name="Picture 2" descr="профилактика гриппа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214313" y="1643063"/>
            <a:ext cx="5022850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10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3857625"/>
            <a:ext cx="7715250" cy="1857375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FF0000"/>
                </a:solidFill>
              </a:rPr>
              <a:t>Не трогайте своего лица. Мойте руки, часто, много, постоянно носите с собой влажные дезинфицирующие салфетки. Учитесь! Если уж нет платка, кашлять - чихать не в ладошку,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00"/>
                </a:solidFill>
              </a:rPr>
              <a:t>     а в локоть.</a:t>
            </a:r>
            <a:endParaRPr lang="ru-RU" dirty="0" smtClean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11267" name="Picture 2" descr="http://im4-tub-ru.yandex.net/i?id=234451653-68-72&amp;n=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63" y="571500"/>
            <a:ext cx="2928937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6" descr="http://im3-tub-ru.yandex.net/i?id=328743666-15-7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13" y="4857750"/>
            <a:ext cx="123825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7" descr="http://im0-tub.yandex.net/i?id=76794896-15">
            <a:hlinkClick r:id="rId4"/>
          </p:cNvPr>
          <p:cNvPicPr>
            <a:picLocks noChangeAspect="1" noChangeArrowheads="1"/>
          </p:cNvPicPr>
          <p:nvPr/>
        </p:nvPicPr>
        <p:blipFill>
          <a:blip r:embed="rId5" r:link="rId6" cstate="print"/>
          <a:srcRect/>
          <a:stretch>
            <a:fillRect/>
          </a:stretch>
        </p:blipFill>
        <p:spPr bwMode="auto">
          <a:xfrm>
            <a:off x="857250" y="571500"/>
            <a:ext cx="3910013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10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72175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</a:rPr>
              <a:t>Внимание!!!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88"/>
            <a:ext cx="6543675" cy="5643562"/>
          </a:xfrm>
        </p:spPr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Лечение ОРВИ и гриппа - это не глотание таблеток! Это создание таких условий, чтобы организм легко с вирусом справился.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Правила лечения.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Тепло одеться, но в комнате прохладно и влажно. Температура около 20</a:t>
            </a:r>
            <a:r>
              <a:rPr lang="ru-RU" b="1" i="1" baseline="30000" dirty="0" smtClean="0">
                <a:solidFill>
                  <a:schemeClr val="tx2">
                    <a:lumMod val="75000"/>
                  </a:schemeClr>
                </a:solidFill>
              </a:rPr>
              <a:t>0 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С., влажность 50- 70%. Мыть полы, увлажнять, проветривать.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Категорически не заставлять себя есть. Если  хочется - легкое, углеводное, жидкое.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Обильное теплое питьё!!!                              Компоты, морсы, чай (в чай мелко порезать яблочко), отвары изюма, кураги. Температура жидкости равна температуре тела. 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Нос чаще промывать  солевым  раствором.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i="1" dirty="0" err="1" smtClean="0">
                <a:solidFill>
                  <a:schemeClr val="tx2">
                    <a:lumMod val="75000"/>
                  </a:schemeClr>
                </a:solidFill>
              </a:rPr>
              <a:t>Что-бы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 бороться  с высокой температурой - только таблетки парацетамол или ибупрофен. Категорически нельзя аспирин (говорят доктора).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12292" name="Picture 2" descr="http://im0-tub.yandex.net/i?id=145791856-03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6643688" y="214313"/>
            <a:ext cx="2386012" cy="307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10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14925" cy="115411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0000"/>
                </a:solidFill>
              </a:rPr>
              <a:t>Когда нужен врач?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38"/>
            <a:ext cx="6972300" cy="5357812"/>
          </a:xfrm>
          <a:ln>
            <a:solidFill>
              <a:schemeClr val="accent1"/>
            </a:solidFill>
          </a:ln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Отсутствие улучшений на 4-ый           день болезни;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Повышенная температура тела              на 7- ой день болезни;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Ухудшение после улучшения;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Появление изолированно или в сочетании: бледности кожи, жажды, отдышки, интенсивной боли;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Усиление кашля;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При повышении температуры тела не помогают парацетамол и ибупрофен.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13316" name="Picture 2" descr="http://im6-tub.yandex.net/i?id=118287880-13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6286500" y="428625"/>
            <a:ext cx="2816225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10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Врач нужен обязательно и срочно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в СЛУЧАЕ: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28813"/>
            <a:ext cx="7715250" cy="4525962"/>
          </a:xfrm>
        </p:spPr>
        <p:txBody>
          <a:bodyPr rtlCol="0"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Потери сознания, судороги;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Признаков  дыхательной недостаточности;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Интенсивная боль, где угодно;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Даже умеренная боль в горле при отсутствии            насморка;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Даже умеренная головная боль в сочетании с рвотой;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Отечности шеи;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Сыпи, которая не исчезает при надавливании на нее;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Температура тела выше 39</a:t>
            </a:r>
            <a:r>
              <a:rPr lang="ru-RU" b="1" baseline="30000" dirty="0" smtClean="0">
                <a:solidFill>
                  <a:srgbClr val="002060"/>
                </a:solidFill>
              </a:rPr>
              <a:t>0 </a:t>
            </a:r>
            <a:r>
              <a:rPr lang="ru-RU" b="1" dirty="0" smtClean="0">
                <a:solidFill>
                  <a:srgbClr val="002060"/>
                </a:solidFill>
              </a:rPr>
              <a:t>С., которая не начинает снижаться через  30 минут после применения жаропонижающих средств;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Любое повышение температуры тела в сочетании с ознобом  и  бледностью кожи.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                                 </a:t>
            </a:r>
            <a:r>
              <a:rPr lang="ru-RU" sz="7700" b="1" dirty="0" smtClean="0">
                <a:solidFill>
                  <a:srgbClr val="00B0F0"/>
                </a:solidFill>
              </a:rPr>
              <a:t>БУДЬТЕ ЗДОРОВЫ! </a:t>
            </a:r>
            <a:endParaRPr lang="ru-RU" sz="7700" b="1" dirty="0">
              <a:solidFill>
                <a:srgbClr val="00B0F0"/>
              </a:solidFill>
            </a:endParaRPr>
          </a:p>
        </p:txBody>
      </p:sp>
      <p:pic>
        <p:nvPicPr>
          <p:cNvPr id="14340" name="Picture 2" descr="http://im0-tub.yandex.net/i?id=9846822-04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5857875" y="928688"/>
            <a:ext cx="309245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1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FF0000"/>
                </a:solidFill>
              </a:rPr>
              <a:t>ГРИПП – ЭТО…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Грипп — это острое заболевание, вызываемое вирусами. Существует 3 основных типа вирусов, которые вызывают грипп: А, В и С. Заболевание передается от человека к человеку воздушно-капельным путем. От момента контакта с вирусом до появления симптомов обычно проходит от 12 до 24 часов.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 advClick="0" advTm="1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0000"/>
                </a:solidFill>
              </a:rPr>
              <a:t>Важные методы профилактики гриппа: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455453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/>
              <a:t>               </a:t>
            </a:r>
            <a:r>
              <a:rPr lang="ru-RU" b="1" dirty="0" err="1" smtClean="0">
                <a:solidFill>
                  <a:srgbClr val="FF0000"/>
                </a:solidFill>
              </a:rPr>
              <a:t>Вакцинопрофилактика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существуют вакцины, с помощью которых можно привиться от гриппа. Оптимальным периодом для проведения данной вакцинации является октябрь. Она способствует выработке иммунитета к А и В типам вируса. Иммунитет развивается в течение 2-3 недель и сохраняется до 1 года!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100" name="Picture 2" descr="http://im7-tub.yandex.net/i?id=54253441-04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357188" y="714375"/>
            <a:ext cx="190500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1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r>
              <a:rPr lang="ru-RU" b="1" smtClean="0">
                <a:solidFill>
                  <a:srgbClr val="FF0000"/>
                </a:solidFill>
              </a:rPr>
              <a:t>Растительные фитонциды</a:t>
            </a:r>
            <a:r>
              <a:rPr lang="ru-RU" smtClean="0">
                <a:solidFill>
                  <a:srgbClr val="FF0000"/>
                </a:solidFill>
              </a:rPr>
              <a:t>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1000125"/>
            <a:ext cx="6357938" cy="5572125"/>
          </a:xfrm>
        </p:spPr>
        <p:txBody>
          <a:bodyPr rtlCol="0">
            <a:normAutofit fontScale="775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Давно известно, что в смоле хвойных деревьев и кустарников содержатся вещества, обладающие дезинфицирующим действием, и не даром людям с хроническими заболеваниями легких рекомендуют лечение и отдых в зоне хвойных лесов. Вы можете устроить такой микроклимат у себя в квартире, добавив в ароматическую лампу несколько капель масла можжевельника, пихты, эвкалипта. Хорошим эффектом также обладает масло чайного дерева. А комбинации, содержащие лимонник и мяту, окажут расслабляющее и общеукрепляющее действие.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5124" name="Picture 2" descr="http://im6-tub.yandex.net/i?id=80461194-11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6643688" y="1143000"/>
            <a:ext cx="2390775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3" descr="http://im5-tub.yandex.net/i?id=5123244-03">
            <a:hlinkClick r:id="rId5"/>
          </p:cNvPr>
          <p:cNvPicPr>
            <a:picLocks noChangeAspect="1" noChangeArrowheads="1"/>
          </p:cNvPicPr>
          <p:nvPr/>
        </p:nvPicPr>
        <p:blipFill>
          <a:blip r:embed="rId6" r:link="rId7" cstate="print"/>
          <a:srcRect/>
          <a:stretch>
            <a:fillRect/>
          </a:stretch>
        </p:blipFill>
        <p:spPr bwMode="auto">
          <a:xfrm>
            <a:off x="6643688" y="3429000"/>
            <a:ext cx="246697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10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3143250" y="274638"/>
            <a:ext cx="5543550" cy="1143000"/>
          </a:xfrm>
        </p:spPr>
        <p:txBody>
          <a:bodyPr/>
          <a:lstStyle/>
          <a:p>
            <a:r>
              <a:rPr lang="ru-RU" b="1" smtClean="0">
                <a:solidFill>
                  <a:srgbClr val="FF0000"/>
                </a:solidFill>
              </a:rPr>
              <a:t>Богаты фитонцидами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14625" y="1285875"/>
            <a:ext cx="5943600" cy="5240338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002060"/>
                </a:solidFill>
              </a:rPr>
              <a:t>Богат фитонцидами также лук и чеснок. Их можно употреблять в пищу или просто разложить нарезанные дольки в помещении.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002060"/>
                </a:solidFill>
              </a:rPr>
              <a:t>Также не следует недооценивать эффективность </a:t>
            </a:r>
            <a:r>
              <a:rPr lang="ru-RU" b="1" dirty="0" smtClean="0">
                <a:solidFill>
                  <a:srgbClr val="002060"/>
                </a:solidFill>
              </a:rPr>
              <a:t>проветривания помещений и влажных уборок. </a:t>
            </a:r>
            <a:r>
              <a:rPr lang="ru-RU" dirty="0" smtClean="0">
                <a:solidFill>
                  <a:srgbClr val="002060"/>
                </a:solidFill>
              </a:rPr>
              <a:t>Вирус гриппа летуч и неустойчив к воздействиям внешней среды.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6148" name="Picture 4" descr="http://im4-tub-ru.yandex.net/i?id=388435408-10-72&amp;n=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3429000"/>
            <a:ext cx="2805112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6" descr="http://im2-tub-ru.yandex.net/i?id=300241629-34-72&amp;n=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571500"/>
            <a:ext cx="3000375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10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1928813" y="274638"/>
            <a:ext cx="6757987" cy="1868487"/>
          </a:xfrm>
        </p:spPr>
        <p:txBody>
          <a:bodyPr/>
          <a:lstStyle/>
          <a:p>
            <a:r>
              <a:rPr lang="ru-RU" sz="2000" b="1" u="sng" smtClean="0"/>
              <a:t/>
            </a:r>
            <a:br>
              <a:rPr lang="ru-RU" sz="2000" b="1" u="sng" smtClean="0"/>
            </a:br>
            <a:r>
              <a:rPr lang="ru-RU" sz="4800" b="1" u="sng" smtClean="0">
                <a:solidFill>
                  <a:srgbClr val="00B050"/>
                </a:solidFill>
              </a:rPr>
              <a:t>Дорогие мамы и папы! Люди!</a:t>
            </a:r>
            <a:r>
              <a:rPr lang="ru-RU" sz="4800" smtClean="0">
                <a:solidFill>
                  <a:srgbClr val="00B050"/>
                </a:solidFill>
              </a:rPr>
              <a:t/>
            </a:r>
            <a:br>
              <a:rPr lang="ru-RU" sz="4800" smtClean="0">
                <a:solidFill>
                  <a:srgbClr val="00B050"/>
                </a:solidFill>
              </a:rPr>
            </a:br>
            <a:r>
              <a:rPr lang="ru-RU" sz="2000" smtClean="0"/>
              <a:t/>
            </a:r>
            <a:br>
              <a:rPr lang="ru-RU" sz="2000" smtClean="0"/>
            </a:br>
            <a:endParaRPr lang="ru-RU" sz="200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6000"/>
            <a:ext cx="8258175" cy="428625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Запомните самое главное: тактика ваших действий совершенно не зависит от того, как называется вирус. Это грипп сезонный, свиной, слоновий, или вообще не грипп - это не важно. Важно лишь то, что это вирус, что он передается воздушно- капельным путем и что он поражает органы дыхания. Отсюда и конкретные действия.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172" name="Picture 2" descr="http://im4-tub.yandex.net/i?id=19400607-08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142875" y="214313"/>
            <a:ext cx="1782763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10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6188" y="274638"/>
            <a:ext cx="4900612" cy="13684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Профилактика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ОРВИ и ГРИППА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14750" y="1857375"/>
            <a:ext cx="5214938" cy="4643438"/>
          </a:xfrm>
        </p:spPr>
        <p:txBody>
          <a:bodyPr rtlCol="0">
            <a:normAutofit fontScale="5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Если вы встретитесь с вирусом, а у вас нет в крови защитных антител, вы заболеете. Антитела появится в одном из двух случаев: либо вы переболеете, либо вы привьетесь.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Привиться можно от сезонного гриппа. Иметь защитные антитела к тем трем вирусам, которые входят в состав сезонной вакцины лучше, чем не иметь вообще никаких.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Есть возможность привиться – прививайтесь!!!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Источник вируса - человек и только человек. Чем меньше людей, тем меньше шансов заболеть. Карантин - замечательно! Запрет на массовые сборища - прекрасно! Пройтись остановку пешком, не пойти лишний раз в супермаркет - мудро!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8196" name="Picture 2" descr="http://im6-tub.yandex.net/i?id=140875330-09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285750" y="285750"/>
            <a:ext cx="3411538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4" descr="http://im8-tub-ru.yandex.net/i?id=63592300-22-72&amp;n=1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50" y="3214688"/>
            <a:ext cx="3300413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10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72063" y="274638"/>
            <a:ext cx="3614737" cy="21542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</a:rPr>
              <a:t>Маска.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Настоящая медицинская.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88" y="4214813"/>
            <a:ext cx="7758112" cy="2428875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Полезная штука, но не панацея. Обязательно должна быть на больном, если рядом здоровые: вирус она не задержит, но остановит капельки слюны, особо богатые вирусом.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9220" name="Picture 1" descr="http://im3-tub.yandex.net/i?id=26182816-10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142875" y="500063"/>
            <a:ext cx="4779963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10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14750" y="428625"/>
            <a:ext cx="4972050" cy="569753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FF0000"/>
                </a:solidFill>
              </a:rPr>
              <a:t>Руки больного - источник вируса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не менее значимый, чем рот и нос. Больной касается лица, вирус попадает на руки, больной хватает все вокруг, вы касаетесь этого всего рукой, здравствуй, ОРВИ!</a:t>
            </a:r>
          </a:p>
        </p:txBody>
      </p:sp>
      <p:pic>
        <p:nvPicPr>
          <p:cNvPr id="10243" name="Picture 4" descr="http://im0-tub-ru.yandex.net/i?id=318318751-54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" y="1143000"/>
            <a:ext cx="276542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10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</TotalTime>
  <Words>813</Words>
  <Application>Microsoft Office PowerPoint</Application>
  <PresentationFormat>Экран (4:3)</PresentationFormat>
  <Paragraphs>49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  <vt:variant>
        <vt:lpstr>Произвольные показы</vt:lpstr>
      </vt:variant>
      <vt:variant>
        <vt:i4>1</vt:i4>
      </vt:variant>
    </vt:vector>
  </HeadingPairs>
  <TitlesOfParts>
    <vt:vector size="15" baseType="lpstr">
      <vt:lpstr>Тема Office</vt:lpstr>
      <vt:lpstr> Гриппология  в вопросах и ответах. </vt:lpstr>
      <vt:lpstr>ГРИПП – ЭТО…</vt:lpstr>
      <vt:lpstr> Важные методы профилактики гриппа: </vt:lpstr>
      <vt:lpstr>Растительные фитонциды. </vt:lpstr>
      <vt:lpstr>Богаты фитонцидами</vt:lpstr>
      <vt:lpstr> Дорогие мамы и папы! Люди!  </vt:lpstr>
      <vt:lpstr> Профилактика  ОРВИ и ГРИППА </vt:lpstr>
      <vt:lpstr>Маска. Настоящая медицинская. </vt:lpstr>
      <vt:lpstr>Слайд 9</vt:lpstr>
      <vt:lpstr>Слайд 10</vt:lpstr>
      <vt:lpstr>Внимание!!! </vt:lpstr>
      <vt:lpstr> Когда нужен врач?  </vt:lpstr>
      <vt:lpstr> Врач нужен обязательно и срочно  в СЛУЧАЕ: </vt:lpstr>
      <vt:lpstr>Произвольный показ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Гриппология  в вопросах и ответах.</dc:title>
  <dc:creator>Admin</dc:creator>
  <cp:lastModifiedBy>Admin</cp:lastModifiedBy>
  <cp:revision>13</cp:revision>
  <dcterms:modified xsi:type="dcterms:W3CDTF">2011-10-23T14:44:45Z</dcterms:modified>
</cp:coreProperties>
</file>